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Playfair Display" pitchFamily="2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9" d="100"/>
          <a:sy n="209" d="100"/>
        </p:scale>
        <p:origin x="420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473a525e13f01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473a525e13f01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0473a525e13f014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0473a525e13f014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0473a525e13f014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0473a525e13f014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0473a525e13f01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0473a525e13f01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9594ca195e6f9c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49594ca195e6f9c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83aa9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83aa9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83aa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83aa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473a525e13f014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473a525e13f014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473a525e13f014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0473a525e13f014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0473a525e13f01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0473a525e13f01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473a525e13f01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473a525e13f01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0473a525e13f01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0473a525e13f01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Лекция 8. 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Роль искусственных спутников и их применение 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4829880" y="145572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В Европейском Союзе разрабатывается закон </a:t>
            </a:r>
            <a:r>
              <a:rPr lang="en">
                <a:solidFill>
                  <a:srgbClr val="000000"/>
                </a:solidFill>
                <a:highlight>
                  <a:srgbClr val="EAD1DC"/>
                </a:highlight>
              </a:rPr>
              <a:t>Landmark Restoration Law </a:t>
            </a:r>
            <a:r>
              <a:rPr lang="en">
                <a:solidFill>
                  <a:srgbClr val="000000"/>
                </a:solidFill>
              </a:rPr>
              <a:t>— восстановление всех экосистем до 2050 года на основе спутниковых данных.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36724" cy="30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360100"/>
            <a:ext cx="4236726" cy="16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Итог 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Данные дистанционного зондирования используются для мониторинга ресурсов, оценки ущерба от стихийных бедствий и планирования восстановительных мероприятий.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Спутниковый мониторинг обеспечивает оперативность, точность и доступность информации, позволяя быстро реагировать на катастрофы и прогнозировать их последствия.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4176"/>
            <a:ext cx="9144001" cy="16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Список использованной литературы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1.	Лупян Е.А., Савин И.Ю. Космический мониторинг природных ресурсов и чрезвычайных ситуаций. — М.: Наука, 2020.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	2.	NASA. Earth Observing System (EOS) Data and Information System. — NASA, 2023.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	3.	Гуревич Г.И. Основы дистанционного зондирования Земли и обработки космических снимков. — СПб.: Питер, 2018.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	4.	Европейское космическое агентство. Sentinel Satellites User Guide. — ESA, 2024.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	5.	United Nations. Space for Disaster Management and Sustainable Development. — UN Office for Outer Space Affairs (UNOOSA), 2022.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Список использованной литературы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1.	Кондратьев К.Я., Фролов А.В. Дистанционное зондирование Земли из космоса. — М.: Наука, 2012.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2.	Лупян Е.А., Прошин А.А., Бурцев М.А. Использование данных дистанционного зондирования для мониторинга природных процессов. — М.: ИКИ РАН, 2019.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3.	Зверев А.Т. Геоинформационные системы и дистанционное зондирование. — М.: Академия, 2016.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4.	Доклад ООН. Global Assessment Report on Disaster Risk Reduction (GAR 2023). — UNDRR, 2023.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	5.	ESA (European Space Agency). Copernicus Programme: Earth Observation for a Sustainable Future. — ESA, 2022.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265500" y="1303025"/>
            <a:ext cx="4045200" cy="28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Цель лекций: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Показать роль искусственных спутников и их использование для оценки ущерба от стихийных бедствий.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План лекций: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1. Сферы применения данных ДЗЗ (Дистанционное Зондирование Земли).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2. Использование данных ДЗЗ для оценки ущерба от стихийных бедствий.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3. Преимущества спутникового мониторинга в оценке последствий природных катастроф.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4. Роль спутникового мониторинга в устойчивом восстановлении.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Сферы применения данных ДЗЗ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7400" cy="3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ДЗЗ — это получение и обработка спутниковых снимков Земли для анализа природных и антропогенных процессов.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EAD1DC"/>
                </a:highlight>
              </a:rPr>
              <a:t>Этапы обработки:</a:t>
            </a:r>
            <a:endParaRPr sz="16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•	Предварительная — коррекция и географическая привязка изображений.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	•	Тематическая — классификация объектов (вода, лес, города и др.).</a:t>
            </a:r>
            <a:endParaRPr sz="16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950" y="1335475"/>
            <a:ext cx="3437350" cy="338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Основные сферы применения:</a:t>
            </a:r>
            <a:endParaRPr sz="330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	•	контроль состояния почв и растительности;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	•	выявление незаконных вырубок и застройки;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	•	наблюдение за ледниками, нефтью, морскими судами;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	•	прогнозирование погоды и природных явлений;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	•	ликвидация последствий техногенных аварий и стихийных бедствий;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endParaRPr sz="16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3151800"/>
            <a:ext cx="4058376" cy="17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00" y="1287775"/>
            <a:ext cx="4045199" cy="170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265500" y="1440175"/>
            <a:ext cx="40452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После землетрясения в Непале (2015) спутниковые данные использовались для быстрой оценки повреждений инфраструктуры и определения опасных участков.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951" y="302650"/>
            <a:ext cx="4045200" cy="226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950" y="2815600"/>
            <a:ext cx="4045201" cy="2132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66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Будущее направление:</a:t>
            </a:r>
            <a:endParaRPr sz="340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Использование искусственного интеллекта (ИИ), машинного обучения и IoT-устройств для автоматического анализа снимков, уточнения масштабов ущерба и улучшения координации спасработ.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74" y="1775440"/>
            <a:ext cx="3536876" cy="28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Использование данных ДЗЗ для оценки ущерба от стихийных бедствий</a:t>
            </a:r>
            <a:endParaRPr sz="200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4832400" y="1173475"/>
            <a:ext cx="39999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EAD1DC"/>
                </a:highlight>
              </a:rPr>
              <a:t>Примеры применения:</a:t>
            </a:r>
            <a:endParaRPr sz="18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	•	определение зон разрушений, затоплений, пожаров;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	•	оценка потерь в сельском хозяйстве;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	•	прогнозирование вторичных последствий (оползней, разливов нефти и т.д.).</a:t>
            </a:r>
            <a:endParaRPr sz="18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75" y="1524000"/>
            <a:ext cx="3912226" cy="336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0" y="563875"/>
            <a:ext cx="4572000" cy="15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Преимущества спутникового мониторинга в оценке последствий природных катастроф</a:t>
            </a:r>
            <a:endParaRPr sz="2400"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1.	Оперативность — получение данных в реальном времени, что позволяет быстро реагировать.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2.	Доступность — возможность наблюдения труднодоступных или опасных территорий.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3.	Регулярность — систематическое наблюдение за одними и теми же районами.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	4.	Широкий охват — спутники покрывают огромные территории.</a:t>
            </a:r>
            <a:endParaRPr sz="16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24975"/>
            <a:ext cx="4175749" cy="264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Роль спутникового мониторинга в устойчивом восстановлении</a:t>
            </a:r>
            <a:endParaRPr sz="2500"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402075"/>
            <a:ext cx="4984200" cy="14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highlight>
                  <a:srgbClr val="EAD1DC"/>
                </a:highlight>
              </a:rPr>
              <a:t>Устойчивое восстановление</a:t>
            </a:r>
            <a:r>
              <a:rPr lang="en" sz="1700"/>
              <a:t> — это возвращение экосистем к естественному состоянию после катастроф или антропогенных изменений.</a:t>
            </a:r>
            <a:endParaRPr sz="170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xfrm>
            <a:off x="4936100" y="3120375"/>
            <a:ext cx="3999900" cy="20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EAD1DC"/>
                </a:highlight>
              </a:rPr>
              <a:t>Задачи спутникового мониторинга:</a:t>
            </a:r>
            <a:endParaRPr sz="15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	•	восстановление данных о состоянии экосистем до катастрофы;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	•	оценка эффективности природоохранных мероприятий;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04275"/>
            <a:ext cx="4250250" cy="203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100" y="1085963"/>
            <a:ext cx="3792497" cy="20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Экран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Lato</vt:lpstr>
      <vt:lpstr>Playfair Display</vt:lpstr>
      <vt:lpstr>Coral</vt:lpstr>
      <vt:lpstr>Лекция 8.   Роль искусственных спутников и их применение </vt:lpstr>
      <vt:lpstr>Презентация PowerPoint</vt:lpstr>
      <vt:lpstr>Сферы применения данных ДЗЗ</vt:lpstr>
      <vt:lpstr>Основные сферы применения:</vt:lpstr>
      <vt:lpstr>Презентация PowerPoint</vt:lpstr>
      <vt:lpstr>Будущее направление:</vt:lpstr>
      <vt:lpstr>Использование данных ДЗЗ для оценки ущерба от стихийных бедствий</vt:lpstr>
      <vt:lpstr>Преимущества спутникового мониторинга в оценке последствий природных катастроф</vt:lpstr>
      <vt:lpstr>Роль спутникового мониторинга в устойчивом восстановлении</vt:lpstr>
      <vt:lpstr>Презентация PowerPoint</vt:lpstr>
      <vt:lpstr>Итог </vt:lpstr>
      <vt:lpstr>Список использованной литературы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  Роль искусственных спутников и их применение </dc:title>
  <cp:lastModifiedBy>Legion</cp:lastModifiedBy>
  <cp:revision>1</cp:revision>
  <dcterms:modified xsi:type="dcterms:W3CDTF">2025-10-27T13:51:20Z</dcterms:modified>
</cp:coreProperties>
</file>